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69" r:id="rId3"/>
    <p:sldId id="284" r:id="rId4"/>
    <p:sldId id="294" r:id="rId5"/>
    <p:sldId id="31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72B0C6-B6DE-C6AE-83D4-C1F1E0B5A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3F9CF-251A-279E-66CB-EF8E1D7B6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B11F42-5015-6331-A45A-3CB264F1E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EA3D-BF33-4F01-9D4C-D09FEA8B5A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6347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F6225-7CC2-660F-19D8-DB81C53AF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D201E-5A48-B93D-3002-78C32640E3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4CC0A-92F0-51CE-F38A-CE97BABAC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C3AEE-E0B6-4C37-8FA1-EB7A646308C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09352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2E6A2C-212D-A8F8-D619-5CF5EC8CD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C29DF1-5783-995E-28C6-BD43CC588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C28A6E-E7AE-15E3-71AC-F5A9EF3557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58BB6-8F89-44D6-B4CD-06D08A1F6C5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54946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22154-0FFE-5931-1867-86257B8FB4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E5EE71-C6DC-97AA-3121-33E60DF11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93957-B2F7-07D3-611A-982BCF4D6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B43E7-D7F5-487D-878F-824E83D2F2F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837226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C3DB74-98D6-A180-FE44-AA817A5E7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0FBDC2-6AED-74D6-2E44-82ADDFDBA4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61DF6-7270-5459-C98E-A6D56B4A0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84D9E-3CFB-4355-A128-90B679D51A17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7717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A48FA5-E3CA-9DA4-203A-0F590AF617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F20C0B2-2042-EB13-8087-C781F762E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9BCE311-83BB-AA76-E082-7443B51F3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1795B-DFF4-4075-8993-71AAF18B76B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73521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4A5B8B2-0542-97E8-69FE-8951251F2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9006F8D-4B8E-D5D6-2BD9-49A55BDA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076DD-1D89-0F45-271C-206963FEE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02B9C-E46A-4265-AEC4-BFD3D112E39D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6306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58F1DBF-9FF9-7941-6D73-38112743B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F068474-2CE7-1057-70E2-C824CDA9CB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22C5C21-DEE9-F5A7-69CC-2D14E63F7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8F584-4252-4035-A78C-CF8DCBE929A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500538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B87A83C-1FA1-EC87-64DD-03F928C0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26FE204-F0AF-7B91-DB90-C9517CE8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4C297DE-CD5F-65D5-8C4D-4FB23DDD1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86877-882F-4444-B278-50A4B79174C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05347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09C3514-B7A0-6E91-4416-3A97AB698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B5E395-7A35-E623-2F90-64518CD905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9C141D2-B3E9-ECD6-FED8-D23D5FE73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6F500-367A-48A9-8D43-5409CDA1401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2980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8275BFC-A46D-47D4-1516-F5D945575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D49754D-BCCA-2950-8A56-07D673AA9F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04636F-612C-621F-9C9E-61063B28FD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60548-ACC3-4A0A-A031-760204A8F1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48561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6EA256E-E0AC-FB7A-6282-6A7641E8C2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B0CBDDF2-F21C-B5D2-A92A-F6E28C7A5F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E1044-1D0A-9B22-3E61-65EF471D0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A7979-D3ED-F003-3E1B-E2627D70D0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6AF662-5363-D233-DF90-4013B678FA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B0A342-93F7-478A-AB28-4A9EC6361F2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A159B436-69D9-A5FA-3C9C-19238A8A1A8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533400"/>
            <a:ext cx="9296400" cy="5791200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Though troubles assail,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dangers affright,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Though friends should all fail,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And foes all unite,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Yet one thing secures us,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Whatever betide,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Bible assures us</a:t>
            </a:r>
          </a:p>
          <a:p>
            <a:pPr marL="609600" indent="-609600" algn="ctr">
              <a:buFont typeface="Arial" panose="020B0604020202020204" pitchFamily="34" charset="0"/>
              <a:buNone/>
            </a:pPr>
            <a:r>
              <a:rPr lang="en-AU" altLang="en-US" sz="4000" dirty="0"/>
              <a:t>The Lord will provide.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5" name="Rectangle 3">
            <a:extLst>
              <a:ext uri="{FF2B5EF4-FFF2-40B4-BE49-F238E27FC236}">
                <a16:creationId xmlns:a16="http://schemas.microsoft.com/office/drawing/2014/main" id="{266AC454-87FA-7094-846E-E156B63E5B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58925" y="571500"/>
            <a:ext cx="9296400" cy="5715000"/>
          </a:xfrm>
          <a:effectLst>
            <a:outerShdw dist="53882" dir="2700000" algn="ctr" rotWithShape="0">
              <a:srgbClr val="000000"/>
            </a:outerShdw>
          </a:effectLst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2000" dirty="0"/>
              <a:t>Verse 2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birds without barn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Or storehouse are fed,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From them let us learn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To trust for our bread;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His saints what is fitting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Shall ne'er be denied,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So long as 'tis written: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Lord will provide.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5" name="Rectangle 3">
            <a:extLst>
              <a:ext uri="{FF2B5EF4-FFF2-40B4-BE49-F238E27FC236}">
                <a16:creationId xmlns:a16="http://schemas.microsoft.com/office/drawing/2014/main" id="{3913AD3F-3C15-141A-8AAC-466163CC1CE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765175"/>
            <a:ext cx="9296400" cy="5360988"/>
          </a:xfrm>
          <a:effectLst>
            <a:outerShdw dist="53882" dir="2700000" algn="ctr" rotWithShape="0">
              <a:srgbClr val="000000"/>
            </a:outerShdw>
          </a:effectLst>
        </p:spPr>
        <p:txBody>
          <a:bodyPr rtlCol="0"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prstClr val="white"/>
                </a:solidFill>
              </a:rPr>
              <a:t>Verse 3</a:t>
            </a:r>
            <a:endParaRPr lang="en-AU" altLang="en-US" sz="4000" dirty="0"/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His call we obey,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Like Abraham of old,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Not knowing our way,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But faith makes us bold;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For though we are strangers,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We have a good guide,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And trust, in all dangers,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300" dirty="0"/>
              <a:t>The Lord will provide.</a:t>
            </a:r>
          </a:p>
          <a:p>
            <a:pPr fontAlgn="auto">
              <a:spcAft>
                <a:spcPts val="0"/>
              </a:spcAft>
              <a:buFontTx/>
              <a:buNone/>
              <a:defRPr/>
            </a:pPr>
            <a:endParaRPr lang="en-AU" altLang="en-US" sz="40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9EE12FEE-FF63-FC3B-B1C5-B86878E6D6F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404813"/>
            <a:ext cx="9144000" cy="5791200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en-AU" altLang="en-US" sz="2000">
                <a:solidFill>
                  <a:srgbClr val="FFFFFF"/>
                </a:solidFill>
              </a:rPr>
              <a:t>Verse 4</a:t>
            </a:r>
            <a:endParaRPr lang="en-AU" altLang="en-US" sz="4000"/>
          </a:p>
          <a:p>
            <a:pPr algn="ctr">
              <a:buFontTx/>
              <a:buNone/>
            </a:pPr>
            <a:r>
              <a:rPr lang="en-AU" altLang="en-US" sz="4000"/>
              <a:t>No strength of our own</a:t>
            </a:r>
          </a:p>
          <a:p>
            <a:pPr algn="ctr">
              <a:buFontTx/>
              <a:buNone/>
            </a:pPr>
            <a:r>
              <a:rPr lang="en-AU" altLang="en-US" sz="4000"/>
              <a:t>Or goodness we claim;</a:t>
            </a:r>
          </a:p>
          <a:p>
            <a:pPr algn="ctr">
              <a:buFontTx/>
              <a:buNone/>
            </a:pPr>
            <a:r>
              <a:rPr lang="en-AU" altLang="en-US" sz="4000"/>
              <a:t>Yet, since we have known</a:t>
            </a:r>
          </a:p>
          <a:p>
            <a:pPr algn="ctr">
              <a:buFontTx/>
              <a:buNone/>
            </a:pPr>
            <a:r>
              <a:rPr lang="en-AU" altLang="en-US" sz="4000"/>
              <a:t>The Saviour's great name,</a:t>
            </a:r>
          </a:p>
          <a:p>
            <a:pPr algn="ctr">
              <a:buFontTx/>
              <a:buNone/>
            </a:pPr>
            <a:r>
              <a:rPr lang="en-AU" altLang="en-US" sz="4000"/>
              <a:t>In this our strong tower</a:t>
            </a:r>
          </a:p>
          <a:p>
            <a:pPr algn="ctr">
              <a:buFontTx/>
              <a:buNone/>
            </a:pPr>
            <a:r>
              <a:rPr lang="en-AU" altLang="en-US" sz="4000"/>
              <a:t>For safety we hide,</a:t>
            </a:r>
          </a:p>
          <a:p>
            <a:pPr algn="ctr">
              <a:buFontTx/>
              <a:buNone/>
            </a:pPr>
            <a:r>
              <a:rPr lang="en-AU" altLang="en-US" sz="4000"/>
              <a:t>The Lord is our power,</a:t>
            </a:r>
          </a:p>
          <a:p>
            <a:pPr algn="ctr">
              <a:buFontTx/>
              <a:buNone/>
            </a:pPr>
            <a:r>
              <a:rPr lang="en-AU" altLang="en-US" sz="4000"/>
              <a:t>The Lord will provide.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>
            <a:extLst>
              <a:ext uri="{FF2B5EF4-FFF2-40B4-BE49-F238E27FC236}">
                <a16:creationId xmlns:a16="http://schemas.microsoft.com/office/drawing/2014/main" id="{DA877F71-1F7A-25FD-7BE6-4AE8C402C99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549275"/>
            <a:ext cx="9144000" cy="5327650"/>
          </a:xfrm>
          <a:effectLst>
            <a:outerShdw dist="53882" dir="2700000" algn="ctr" rotWithShape="0">
              <a:srgbClr val="000000"/>
            </a:outerShdw>
          </a:effectLst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AU" altLang="en-US" sz="2000" dirty="0">
                <a:solidFill>
                  <a:prstClr val="white"/>
                </a:solidFill>
              </a:rPr>
              <a:t>Verse 5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When life sinks apace,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And death is in view,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word of his grace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Shall comfort us through;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No fearing or doubting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With Christ on our side,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We hope to die shouting:</a:t>
            </a:r>
          </a:p>
          <a:p>
            <a:pPr algn="ctr" fontAlgn="auto">
              <a:spcAft>
                <a:spcPts val="0"/>
              </a:spcAft>
              <a:buFontTx/>
              <a:buNone/>
              <a:defRPr/>
            </a:pPr>
            <a:r>
              <a:rPr lang="en-AU" altLang="en-US" sz="4000" dirty="0"/>
              <a:t>The Lord will provide!</a:t>
            </a:r>
          </a:p>
        </p:txBody>
      </p:sp>
      <p:sp>
        <p:nvSpPr>
          <p:cNvPr id="6147" name="Rectangle 5">
            <a:extLst>
              <a:ext uri="{FF2B5EF4-FFF2-40B4-BE49-F238E27FC236}">
                <a16:creationId xmlns:a16="http://schemas.microsoft.com/office/drawing/2014/main" id="{BD08F8B8-DBF5-FAE4-56B9-159B2501C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8435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>
                <a:latin typeface="akagi_probook"/>
              </a:rPr>
              <a:t>CCLI Song # 425213</a:t>
            </a:r>
          </a:p>
          <a:p>
            <a:pPr eaLnBrk="1" hangingPunct="1"/>
            <a:r>
              <a:rPr lang="en-AU" altLang="en-US" sz="1000">
                <a:latin typeface="akagi_probook"/>
              </a:rPr>
              <a:t>John Newton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>
                <a:latin typeface="akagi_probook"/>
              </a:rPr>
              <a:t>For use solely with the SongSelect® </a:t>
            </a:r>
            <a:r>
              <a:rPr lang="en-AU" altLang="en-US" sz="1000" i="1">
                <a:latin typeface="akagi_probook"/>
                <a:hlinkClick r:id="rId2"/>
              </a:rPr>
              <a:t>Terms of Use</a:t>
            </a:r>
            <a:r>
              <a:rPr lang="en-AU" altLang="en-US" sz="1000" i="1">
                <a:latin typeface="akagi_probook"/>
              </a:rPr>
              <a:t>. All rights reserved. </a:t>
            </a:r>
            <a:r>
              <a:rPr lang="en-AU" altLang="en-US" sz="1000" i="1">
                <a:latin typeface="akagi_probook"/>
                <a:hlinkClick r:id="rId3"/>
              </a:rPr>
              <a:t>www.ccli.com</a:t>
            </a:r>
            <a:endParaRPr lang="en-AU" altLang="en-US" sz="1000" i="1">
              <a:latin typeface="akagi_probook"/>
            </a:endParaRPr>
          </a:p>
          <a:p>
            <a:pPr eaLnBrk="1" hangingPunct="1"/>
            <a:r>
              <a:rPr lang="en-AU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248</Words>
  <Application>Microsoft Office PowerPoint</Application>
  <PresentationFormat>Widescreen</PresentationFormat>
  <Paragraphs>50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763. Though Troubles Assail</dc:title>
  <dc:creator>E. Langley Smith</dc:creator>
  <cp:lastModifiedBy>Narelle Wheaton</cp:lastModifiedBy>
  <cp:revision>8</cp:revision>
  <cp:lastPrinted>1601-01-01T00:00:00Z</cp:lastPrinted>
  <dcterms:created xsi:type="dcterms:W3CDTF">2002-02-12T21:56:17Z</dcterms:created>
  <dcterms:modified xsi:type="dcterms:W3CDTF">2023-07-26T04:23:18Z</dcterms:modified>
</cp:coreProperties>
</file>